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25" r:id="rId6"/>
    <p:sldId id="2610" r:id="rId7"/>
    <p:sldId id="2617" r:id="rId8"/>
    <p:sldId id="265" r:id="rId9"/>
    <p:sldId id="2616" r:id="rId10"/>
    <p:sldId id="268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51" d="100"/>
          <a:sy n="51" d="100"/>
        </p:scale>
        <p:origin x="893" y="4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812D8B80-4FF2-4EC7-B536-983B6AD0174D}"/>
    <pc:docChg chg="custSel modSld">
      <pc:chgData name="Mirjam Westerhof" userId="ddf0f749-f9f2-4824-89a5-861e9db6959d" providerId="ADAL" clId="{812D8B80-4FF2-4EC7-B536-983B6AD0174D}" dt="2024-02-29T13:16:22.500" v="95" actId="20577"/>
      <pc:docMkLst>
        <pc:docMk/>
      </pc:docMkLst>
      <pc:sldChg chg="addSp delSp modSp mod modTransition modAnim">
        <pc:chgData name="Mirjam Westerhof" userId="ddf0f749-f9f2-4824-89a5-861e9db6959d" providerId="ADAL" clId="{812D8B80-4FF2-4EC7-B536-983B6AD0174D}" dt="2024-02-29T13:16:22.500" v="95" actId="20577"/>
        <pc:sldMkLst>
          <pc:docMk/>
          <pc:sldMk cId="3627894063" sldId="265"/>
        </pc:sldMkLst>
        <pc:spChg chg="mod">
          <ac:chgData name="Mirjam Westerhof" userId="ddf0f749-f9f2-4824-89a5-861e9db6959d" providerId="ADAL" clId="{812D8B80-4FF2-4EC7-B536-983B6AD0174D}" dt="2024-02-29T13:16:22.500" v="95" actId="20577"/>
          <ac:spMkLst>
            <pc:docMk/>
            <pc:sldMk cId="3627894063" sldId="265"/>
            <ac:spMk id="6" creationId="{00000000-0000-0000-0000-000000000000}"/>
          </ac:spMkLst>
        </pc:spChg>
        <pc:spChg chg="mod">
          <ac:chgData name="Mirjam Westerhof" userId="ddf0f749-f9f2-4824-89a5-861e9db6959d" providerId="ADAL" clId="{812D8B80-4FF2-4EC7-B536-983B6AD0174D}" dt="2024-02-19T13:05:08.572" v="43" actId="1076"/>
          <ac:spMkLst>
            <pc:docMk/>
            <pc:sldMk cId="3627894063" sldId="265"/>
            <ac:spMk id="7" creationId="{00000000-0000-0000-0000-000000000000}"/>
          </ac:spMkLst>
        </pc:spChg>
        <pc:picChg chg="add del mod">
          <ac:chgData name="Mirjam Westerhof" userId="ddf0f749-f9f2-4824-89a5-861e9db6959d" providerId="ADAL" clId="{812D8B80-4FF2-4EC7-B536-983B6AD0174D}" dt="2024-02-19T13:18:57.613" v="47"/>
          <ac:picMkLst>
            <pc:docMk/>
            <pc:sldMk cId="3627894063" sldId="265"/>
            <ac:picMk id="4" creationId="{FDE5698D-1C72-A9FE-91A3-730CBEF18AC5}"/>
          </ac:picMkLst>
        </pc:picChg>
        <pc:picChg chg="del">
          <ac:chgData name="Mirjam Westerhof" userId="ddf0f749-f9f2-4824-89a5-861e9db6959d" providerId="ADAL" clId="{812D8B80-4FF2-4EC7-B536-983B6AD0174D}" dt="2024-02-19T13:18:18.059" v="46"/>
          <ac:picMkLst>
            <pc:docMk/>
            <pc:sldMk cId="3627894063" sldId="265"/>
            <ac:picMk id="8" creationId="{00000000-0000-0000-0000-000000000000}"/>
          </ac:picMkLst>
        </pc:picChg>
        <pc:picChg chg="add mod">
          <ac:chgData name="Mirjam Westerhof" userId="ddf0f749-f9f2-4824-89a5-861e9db6959d" providerId="ADAL" clId="{812D8B80-4FF2-4EC7-B536-983B6AD0174D}" dt="2024-02-19T13:18:57.613" v="47"/>
          <ac:picMkLst>
            <pc:docMk/>
            <pc:sldMk cId="3627894063" sldId="265"/>
            <ac:picMk id="9" creationId="{C563C8E1-1CBF-0E2E-D4DA-B794DC10E2A9}"/>
          </ac:picMkLst>
        </pc:picChg>
      </pc:sldChg>
    </pc:docChg>
  </pc:docChgLst>
  <pc:docChgLst>
    <pc:chgData name="Mirjam Westerhof" userId="ddf0f749-f9f2-4824-89a5-861e9db6959d" providerId="ADAL" clId="{A2130AF1-25E8-4DB2-B273-2BE84F1AE17A}"/>
    <pc:docChg chg="custSel addSld delSld modSld">
      <pc:chgData name="Mirjam Westerhof" userId="ddf0f749-f9f2-4824-89a5-861e9db6959d" providerId="ADAL" clId="{A2130AF1-25E8-4DB2-B273-2BE84F1AE17A}" dt="2024-03-07T13:19:29.549" v="146" actId="20577"/>
      <pc:docMkLst>
        <pc:docMk/>
      </pc:docMkLst>
      <pc:sldChg chg="delSp mod delAnim">
        <pc:chgData name="Mirjam Westerhof" userId="ddf0f749-f9f2-4824-89a5-861e9db6959d" providerId="ADAL" clId="{A2130AF1-25E8-4DB2-B273-2BE84F1AE17A}" dt="2024-03-07T09:26:49.811" v="21" actId="478"/>
        <pc:sldMkLst>
          <pc:docMk/>
          <pc:sldMk cId="4199527358" sldId="257"/>
        </pc:sldMkLst>
        <pc:picChg chg="del">
          <ac:chgData name="Mirjam Westerhof" userId="ddf0f749-f9f2-4824-89a5-861e9db6959d" providerId="ADAL" clId="{A2130AF1-25E8-4DB2-B273-2BE84F1AE17A}" dt="2024-03-07T09:26:49.811" v="21" actId="478"/>
          <ac:picMkLst>
            <pc:docMk/>
            <pc:sldMk cId="4199527358" sldId="257"/>
            <ac:picMk id="12" creationId="{00000000-0000-0000-0000-000000000000}"/>
          </ac:picMkLst>
        </pc:picChg>
      </pc:sldChg>
      <pc:sldChg chg="del">
        <pc:chgData name="Mirjam Westerhof" userId="ddf0f749-f9f2-4824-89a5-861e9db6959d" providerId="ADAL" clId="{A2130AF1-25E8-4DB2-B273-2BE84F1AE17A}" dt="2024-03-07T09:10:15.284" v="0" actId="47"/>
        <pc:sldMkLst>
          <pc:docMk/>
          <pc:sldMk cId="3309130342" sldId="258"/>
        </pc:sldMkLst>
      </pc:sldChg>
      <pc:sldChg chg="del">
        <pc:chgData name="Mirjam Westerhof" userId="ddf0f749-f9f2-4824-89a5-861e9db6959d" providerId="ADAL" clId="{A2130AF1-25E8-4DB2-B273-2BE84F1AE17A}" dt="2024-03-07T09:10:17.703" v="1" actId="47"/>
        <pc:sldMkLst>
          <pc:docMk/>
          <pc:sldMk cId="3392982237" sldId="262"/>
        </pc:sldMkLst>
      </pc:sldChg>
      <pc:sldChg chg="del">
        <pc:chgData name="Mirjam Westerhof" userId="ddf0f749-f9f2-4824-89a5-861e9db6959d" providerId="ADAL" clId="{A2130AF1-25E8-4DB2-B273-2BE84F1AE17A}" dt="2024-03-07T09:10:19.858" v="2" actId="47"/>
        <pc:sldMkLst>
          <pc:docMk/>
          <pc:sldMk cId="1872943397" sldId="263"/>
        </pc:sldMkLst>
      </pc:sldChg>
      <pc:sldChg chg="del">
        <pc:chgData name="Mirjam Westerhof" userId="ddf0f749-f9f2-4824-89a5-861e9db6959d" providerId="ADAL" clId="{A2130AF1-25E8-4DB2-B273-2BE84F1AE17A}" dt="2024-03-07T09:10:24.111" v="4" actId="47"/>
        <pc:sldMkLst>
          <pc:docMk/>
          <pc:sldMk cId="3538462067" sldId="264"/>
        </pc:sldMkLst>
      </pc:sldChg>
      <pc:sldChg chg="delSp mod delAnim">
        <pc:chgData name="Mirjam Westerhof" userId="ddf0f749-f9f2-4824-89a5-861e9db6959d" providerId="ADAL" clId="{A2130AF1-25E8-4DB2-B273-2BE84F1AE17A}" dt="2024-03-07T09:17:18.203" v="20" actId="478"/>
        <pc:sldMkLst>
          <pc:docMk/>
          <pc:sldMk cId="3627894063" sldId="265"/>
        </pc:sldMkLst>
        <pc:picChg chg="del">
          <ac:chgData name="Mirjam Westerhof" userId="ddf0f749-f9f2-4824-89a5-861e9db6959d" providerId="ADAL" clId="{A2130AF1-25E8-4DB2-B273-2BE84F1AE17A}" dt="2024-03-07T09:17:18.203" v="20" actId="478"/>
          <ac:picMkLst>
            <pc:docMk/>
            <pc:sldMk cId="3627894063" sldId="265"/>
            <ac:picMk id="9" creationId="{C563C8E1-1CBF-0E2E-D4DA-B794DC10E2A9}"/>
          </ac:picMkLst>
        </pc:picChg>
      </pc:sldChg>
      <pc:sldChg chg="del">
        <pc:chgData name="Mirjam Westerhof" userId="ddf0f749-f9f2-4824-89a5-861e9db6959d" providerId="ADAL" clId="{A2130AF1-25E8-4DB2-B273-2BE84F1AE17A}" dt="2024-03-07T09:10:22.760" v="3" actId="47"/>
        <pc:sldMkLst>
          <pc:docMk/>
          <pc:sldMk cId="488232862" sldId="266"/>
        </pc:sldMkLst>
      </pc:sldChg>
      <pc:sldChg chg="del">
        <pc:chgData name="Mirjam Westerhof" userId="ddf0f749-f9f2-4824-89a5-861e9db6959d" providerId="ADAL" clId="{A2130AF1-25E8-4DB2-B273-2BE84F1AE17A}" dt="2024-03-07T09:10:25.778" v="5" actId="47"/>
        <pc:sldMkLst>
          <pc:docMk/>
          <pc:sldMk cId="2772551839" sldId="267"/>
        </pc:sldMkLst>
      </pc:sldChg>
      <pc:sldChg chg="delSp mod delAnim">
        <pc:chgData name="Mirjam Westerhof" userId="ddf0f749-f9f2-4824-89a5-861e9db6959d" providerId="ADAL" clId="{A2130AF1-25E8-4DB2-B273-2BE84F1AE17A}" dt="2024-03-07T09:26:57.712" v="22" actId="478"/>
        <pc:sldMkLst>
          <pc:docMk/>
          <pc:sldMk cId="2620459169" sldId="268"/>
        </pc:sldMkLst>
        <pc:picChg chg="del">
          <ac:chgData name="Mirjam Westerhof" userId="ddf0f749-f9f2-4824-89a5-861e9db6959d" providerId="ADAL" clId="{A2130AF1-25E8-4DB2-B273-2BE84F1AE17A}" dt="2024-03-07T09:26:57.712" v="22" actId="478"/>
          <ac:picMkLst>
            <pc:docMk/>
            <pc:sldMk cId="2620459169" sldId="268"/>
            <ac:picMk id="7" creationId="{00000000-0000-0000-0000-000000000000}"/>
          </ac:picMkLst>
        </pc:picChg>
      </pc:sldChg>
      <pc:sldChg chg="modSp add">
        <pc:chgData name="Mirjam Westerhof" userId="ddf0f749-f9f2-4824-89a5-861e9db6959d" providerId="ADAL" clId="{A2130AF1-25E8-4DB2-B273-2BE84F1AE17A}" dt="2024-03-07T09:11:52.827" v="15" actId="20577"/>
        <pc:sldMkLst>
          <pc:docMk/>
          <pc:sldMk cId="3279853992" sldId="2610"/>
        </pc:sldMkLst>
        <pc:graphicFrameChg chg="mod">
          <ac:chgData name="Mirjam Westerhof" userId="ddf0f749-f9f2-4824-89a5-861e9db6959d" providerId="ADAL" clId="{A2130AF1-25E8-4DB2-B273-2BE84F1AE17A}" dt="2024-03-07T09:11:52.827" v="15" actId="20577"/>
          <ac:graphicFrameMkLst>
            <pc:docMk/>
            <pc:sldMk cId="3279853992" sldId="2610"/>
            <ac:graphicFrameMk id="4" creationId="{BBD44BC1-1C4D-09C2-41D4-5929AE114012}"/>
          </ac:graphicFrameMkLst>
        </pc:graphicFrameChg>
      </pc:sldChg>
      <pc:sldChg chg="modSp add mod">
        <pc:chgData name="Mirjam Westerhof" userId="ddf0f749-f9f2-4824-89a5-861e9db6959d" providerId="ADAL" clId="{A2130AF1-25E8-4DB2-B273-2BE84F1AE17A}" dt="2024-03-07T09:12:06.401" v="19" actId="20577"/>
        <pc:sldMkLst>
          <pc:docMk/>
          <pc:sldMk cId="3064710488" sldId="2616"/>
        </pc:sldMkLst>
        <pc:spChg chg="mod">
          <ac:chgData name="Mirjam Westerhof" userId="ddf0f749-f9f2-4824-89a5-861e9db6959d" providerId="ADAL" clId="{A2130AF1-25E8-4DB2-B273-2BE84F1AE17A}" dt="2024-03-07T09:12:02.960" v="17" actId="20577"/>
          <ac:spMkLst>
            <pc:docMk/>
            <pc:sldMk cId="3064710488" sldId="2616"/>
            <ac:spMk id="94" creationId="{AC176AE5-B5F2-C34B-A423-9A72488DD438}"/>
          </ac:spMkLst>
        </pc:spChg>
        <pc:spChg chg="mod">
          <ac:chgData name="Mirjam Westerhof" userId="ddf0f749-f9f2-4824-89a5-861e9db6959d" providerId="ADAL" clId="{A2130AF1-25E8-4DB2-B273-2BE84F1AE17A}" dt="2024-03-07T09:12:06.401" v="19" actId="20577"/>
          <ac:spMkLst>
            <pc:docMk/>
            <pc:sldMk cId="3064710488" sldId="2616"/>
            <ac:spMk id="645" creationId="{3B7AC4E5-FDB9-2DE6-F4DC-ABB972DA3E47}"/>
          </ac:spMkLst>
        </pc:spChg>
      </pc:sldChg>
      <pc:sldChg chg="add">
        <pc:chgData name="Mirjam Westerhof" userId="ddf0f749-f9f2-4824-89a5-861e9db6959d" providerId="ADAL" clId="{A2130AF1-25E8-4DB2-B273-2BE84F1AE17A}" dt="2024-03-07T09:11:34.059" v="9"/>
        <pc:sldMkLst>
          <pc:docMk/>
          <pc:sldMk cId="156522371" sldId="2617"/>
        </pc:sldMkLst>
      </pc:sldChg>
      <pc:sldChg chg="modSp add mod">
        <pc:chgData name="Mirjam Westerhof" userId="ddf0f749-f9f2-4824-89a5-861e9db6959d" providerId="ADAL" clId="{A2130AF1-25E8-4DB2-B273-2BE84F1AE17A}" dt="2024-03-07T13:19:29.549" v="146" actId="20577"/>
        <pc:sldMkLst>
          <pc:docMk/>
          <pc:sldMk cId="2637080976" sldId="2625"/>
        </pc:sldMkLst>
        <pc:spChg chg="mod">
          <ac:chgData name="Mirjam Westerhof" userId="ddf0f749-f9f2-4824-89a5-861e9db6959d" providerId="ADAL" clId="{A2130AF1-25E8-4DB2-B273-2BE84F1AE17A}" dt="2024-03-07T13:19:21.629" v="140" actId="20577"/>
          <ac:spMkLst>
            <pc:docMk/>
            <pc:sldMk cId="2637080976" sldId="2625"/>
            <ac:spMk id="2" creationId="{4A3A1D48-ABA7-4FDA-965D-9118BD69DDD4}"/>
          </ac:spMkLst>
        </pc:spChg>
        <pc:spChg chg="mod">
          <ac:chgData name="Mirjam Westerhof" userId="ddf0f749-f9f2-4824-89a5-861e9db6959d" providerId="ADAL" clId="{A2130AF1-25E8-4DB2-B273-2BE84F1AE17A}" dt="2024-03-07T13:19:24.383" v="142" actId="20577"/>
          <ac:spMkLst>
            <pc:docMk/>
            <pc:sldMk cId="2637080976" sldId="2625"/>
            <ac:spMk id="3" creationId="{A2358C73-6DC5-A970-FC09-0FC4684BF974}"/>
          </ac:spMkLst>
        </pc:spChg>
        <pc:spChg chg="mod">
          <ac:chgData name="Mirjam Westerhof" userId="ddf0f749-f9f2-4824-89a5-861e9db6959d" providerId="ADAL" clId="{A2130AF1-25E8-4DB2-B273-2BE84F1AE17A}" dt="2024-03-07T13:19:27.107" v="144" actId="20577"/>
          <ac:spMkLst>
            <pc:docMk/>
            <pc:sldMk cId="2637080976" sldId="2625"/>
            <ac:spMk id="4" creationId="{62BEAED6-63F6-ACEA-A7C1-C3625F29FDB9}"/>
          </ac:spMkLst>
        </pc:spChg>
        <pc:spChg chg="mod">
          <ac:chgData name="Mirjam Westerhof" userId="ddf0f749-f9f2-4824-89a5-861e9db6959d" providerId="ADAL" clId="{A2130AF1-25E8-4DB2-B273-2BE84F1AE17A}" dt="2024-03-07T13:19:29.549" v="146" actId="20577"/>
          <ac:spMkLst>
            <pc:docMk/>
            <pc:sldMk cId="2637080976" sldId="2625"/>
            <ac:spMk id="5" creationId="{CA0FDFFF-F446-E230-B5E8-36121B5BB2D3}"/>
          </ac:spMkLst>
        </pc:spChg>
        <pc:spChg chg="mod">
          <ac:chgData name="Mirjam Westerhof" userId="ddf0f749-f9f2-4824-89a5-861e9db6959d" providerId="ADAL" clId="{A2130AF1-25E8-4DB2-B273-2BE84F1AE17A}" dt="2024-03-07T13:19:13.776" v="138" actId="20577"/>
          <ac:spMkLst>
            <pc:docMk/>
            <pc:sldMk cId="2637080976" sldId="2625"/>
            <ac:spMk id="18" creationId="{60E39430-BB19-545B-D219-6A8B41053831}"/>
          </ac:spMkLst>
        </pc:spChg>
      </pc:sldChg>
    </pc:docChg>
  </pc:docChgLst>
  <pc:docChgLst>
    <pc:chgData name="Mirjam Westerhof" userId="8b10c524-a731-41a8-951f-f091b3cf2bda" providerId="ADAL" clId="{FE189D0B-7D60-4E18-ACDE-937FA39A1810}"/>
    <pc:docChg chg="modSld">
      <pc:chgData name="Mirjam Westerhof" userId="8b10c524-a731-41a8-951f-f091b3cf2bda" providerId="ADAL" clId="{FE189D0B-7D60-4E18-ACDE-937FA39A1810}" dt="2023-02-16T11:28:48.852" v="11" actId="14100"/>
      <pc:docMkLst>
        <pc:docMk/>
      </pc:docMkLst>
      <pc:sldChg chg="modSp mod">
        <pc:chgData name="Mirjam Westerhof" userId="8b10c524-a731-41a8-951f-f091b3cf2bda" providerId="ADAL" clId="{FE189D0B-7D60-4E18-ACDE-937FA39A1810}" dt="2023-02-16T11:28:48.852" v="11" actId="14100"/>
        <pc:sldMkLst>
          <pc:docMk/>
          <pc:sldMk cId="4199527358" sldId="257"/>
        </pc:sldMkLst>
        <pc:grpChg chg="mod">
          <ac:chgData name="Mirjam Westerhof" userId="8b10c524-a731-41a8-951f-f091b3cf2bda" providerId="ADAL" clId="{FE189D0B-7D60-4E18-ACDE-937FA39A1810}" dt="2023-02-16T11:28:14.833" v="0" actId="1076"/>
          <ac:grpSpMkLst>
            <pc:docMk/>
            <pc:sldMk cId="4199527358" sldId="257"/>
            <ac:grpSpMk id="5" creationId="{00000000-0000-0000-0000-000000000000}"/>
          </ac:grpSpMkLst>
        </pc:grpChg>
        <pc:picChg chg="mod">
          <ac:chgData name="Mirjam Westerhof" userId="8b10c524-a731-41a8-951f-f091b3cf2bda" providerId="ADAL" clId="{FE189D0B-7D60-4E18-ACDE-937FA39A1810}" dt="2023-02-16T11:28:29.508" v="3" actId="14100"/>
          <ac:picMkLst>
            <pc:docMk/>
            <pc:sldMk cId="4199527358" sldId="257"/>
            <ac:picMk id="7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19.266" v="1" actId="1076"/>
          <ac:picMkLst>
            <pc:docMk/>
            <pc:sldMk cId="4199527358" sldId="257"/>
            <ac:picMk id="8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48.852" v="11" actId="14100"/>
          <ac:picMkLst>
            <pc:docMk/>
            <pc:sldMk cId="4199527358" sldId="257"/>
            <ac:picMk id="9" creationId="{00000000-0000-0000-0000-000000000000}"/>
          </ac:picMkLst>
        </pc:picChg>
        <pc:picChg chg="mod">
          <ac:chgData name="Mirjam Westerhof" userId="8b10c524-a731-41a8-951f-f091b3cf2bda" providerId="ADAL" clId="{FE189D0B-7D60-4E18-ACDE-937FA39A1810}" dt="2023-02-16T11:28:46.124" v="10" actId="1076"/>
          <ac:picMkLst>
            <pc:docMk/>
            <pc:sldMk cId="4199527358" sldId="257"/>
            <ac:picMk id="10" creationId="{00000000-0000-0000-0000-000000000000}"/>
          </ac:picMkLst>
        </pc:picChg>
      </pc:sldChg>
    </pc:docChg>
  </pc:docChgLst>
  <pc:docChgLst>
    <pc:chgData name="Mirjam Westerhof" userId="ddf0f749-f9f2-4824-89a5-861e9db6959d" providerId="ADAL" clId="{8DE1A64C-5C93-4F76-A507-62ABAF89CE0C}"/>
    <pc:docChg chg="custSel modSld">
      <pc:chgData name="Mirjam Westerhof" userId="ddf0f749-f9f2-4824-89a5-861e9db6959d" providerId="ADAL" clId="{8DE1A64C-5C93-4F76-A507-62ABAF89CE0C}" dt="2024-06-20T07:41:50.772" v="26" actId="478"/>
      <pc:docMkLst>
        <pc:docMk/>
      </pc:docMkLst>
      <pc:sldChg chg="delSp modSp mod delAnim">
        <pc:chgData name="Mirjam Westerhof" userId="ddf0f749-f9f2-4824-89a5-861e9db6959d" providerId="ADAL" clId="{8DE1A64C-5C93-4F76-A507-62ABAF89CE0C}" dt="2024-06-20T07:41:50.772" v="26" actId="478"/>
        <pc:sldMkLst>
          <pc:docMk/>
          <pc:sldMk cId="2637080976" sldId="2625"/>
        </pc:sldMkLst>
        <pc:spChg chg="mod">
          <ac:chgData name="Mirjam Westerhof" userId="ddf0f749-f9f2-4824-89a5-861e9db6959d" providerId="ADAL" clId="{8DE1A64C-5C93-4F76-A507-62ABAF89CE0C}" dt="2024-06-20T07:36:01.031" v="25" actId="6549"/>
          <ac:spMkLst>
            <pc:docMk/>
            <pc:sldMk cId="2637080976" sldId="2625"/>
            <ac:spMk id="7" creationId="{215B15A1-573D-D970-D38C-195CD0F034F8}"/>
          </ac:spMkLst>
        </pc:spChg>
        <pc:picChg chg="del">
          <ac:chgData name="Mirjam Westerhof" userId="ddf0f749-f9f2-4824-89a5-861e9db6959d" providerId="ADAL" clId="{8DE1A64C-5C93-4F76-A507-62ABAF89CE0C}" dt="2024-06-20T07:41:50.772" v="26" actId="478"/>
          <ac:picMkLst>
            <pc:docMk/>
            <pc:sldMk cId="2637080976" sldId="2625"/>
            <ac:picMk id="6" creationId="{D3C3EC43-628E-3772-6E6A-528F834FA7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KB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KB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20-6-2024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20-6-2024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3.m4a"/><Relationship Id="rId7" Type="http://schemas.openxmlformats.org/officeDocument/2006/relationships/diagramLayout" Target="../diagrams/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0" Type="http://schemas.microsoft.com/office/2007/relationships/diagramDrawing" Target="../diagrams/drawing1.xml"/><Relationship Id="rId4" Type="http://schemas.openxmlformats.org/officeDocument/2006/relationships/audio" Target="../media/media3.m4a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audio" Target="../media/media6.m4a"/><Relationship Id="rId16" Type="http://schemas.openxmlformats.org/officeDocument/2006/relationships/diagramQuickStyle" Target="../diagrams/quickStyle4.xml"/><Relationship Id="rId1" Type="http://schemas.microsoft.com/office/2007/relationships/media" Target="../media/media6.m4a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97655" y="-442072"/>
            <a:ext cx="9343756" cy="7526726"/>
            <a:chOff x="0" y="0"/>
            <a:chExt cx="9180000" cy="6921264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6471"/>
              <a:ext cx="4407273" cy="3228529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790"/>
              <a:ext cx="4480728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73" y="3656471"/>
              <a:ext cx="4772727" cy="3264793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28" y="289790"/>
              <a:ext cx="4699272" cy="3366682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Kader Beroeps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7242403-F6B2-383C-2F45-814EC2EC3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"/>
    </mc:Choice>
    <mc:Fallback xmlns="">
      <p:transition spd="slow" advTm="6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KB </a:t>
            </a:r>
          </a:p>
          <a:p>
            <a:r>
              <a:rPr lang="nl-N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vakken hebben binnen het half jaar een extra wissel tussen Plant en Dier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KB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KB</a:t>
            </a:r>
          </a:p>
          <a:p>
            <a:r>
              <a:rPr lang="nl-N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vakken hebben binnen het half jaar een extra wissel tussen Groen en Dier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KB </a:t>
            </a: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KB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9"/>
    </mc:Choice>
    <mc:Fallback xmlns="">
      <p:transition spd="slow" advTm="2453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91512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7D55643-3095-8C33-B8AD-85AFC2E90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51EA242-AFDD-1ED0-AD1F-A0F4507489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"/>
    </mc:Choice>
    <mc:Fallback xmlns="">
      <p:transition spd="slow" advTm="9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5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939BB7E-83D7-3517-A8DB-B205212E6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9"/>
    </mc:Choice>
    <mc:Fallback xmlns="">
      <p:transition spd="slow" advTm="21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450" y="0"/>
            <a:ext cx="13302526" cy="59835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1825625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1 Groene Machine Park</a:t>
            </a:r>
          </a:p>
          <a:p>
            <a:r>
              <a:rPr lang="nl-NL" dirty="0"/>
              <a:t>2 Tuin Ontwerp en Aanleg</a:t>
            </a:r>
          </a:p>
          <a:p>
            <a:r>
              <a:rPr lang="nl-NL" dirty="0"/>
              <a:t>3 Werk in Tuin en Landschap</a:t>
            </a:r>
          </a:p>
          <a:p>
            <a:r>
              <a:rPr lang="nl-NL" dirty="0"/>
              <a:t>4 Bloemwerk</a:t>
            </a:r>
          </a:p>
          <a:p>
            <a:r>
              <a:rPr lang="nl-NL" dirty="0"/>
              <a:t>5 Groene Vormgeving en Styling</a:t>
            </a:r>
          </a:p>
          <a:p>
            <a:r>
              <a:rPr lang="nl-NL" dirty="0"/>
              <a:t>7 Groei en Oogst</a:t>
            </a:r>
          </a:p>
          <a:p>
            <a:r>
              <a:rPr lang="nl-NL" dirty="0"/>
              <a:t>8 Het houden van dieren</a:t>
            </a:r>
          </a:p>
          <a:p>
            <a:r>
              <a:rPr lang="nl-NL" dirty="0"/>
              <a:t>11 Voeding hoe maak je het?</a:t>
            </a:r>
          </a:p>
          <a:p>
            <a:r>
              <a:rPr lang="nl-NL" dirty="0"/>
              <a:t>12 Groene Zorg</a:t>
            </a:r>
          </a:p>
          <a:p>
            <a:r>
              <a:rPr lang="nl-NL" dirty="0"/>
              <a:t>16 Actief in de natuur</a:t>
            </a:r>
          </a:p>
          <a:p>
            <a:r>
              <a:rPr lang="nl-NL" dirty="0"/>
              <a:t>17 Traiteur</a:t>
            </a:r>
          </a:p>
          <a:p>
            <a:r>
              <a:rPr lang="nl-NL" dirty="0"/>
              <a:t>18 Ondernemen </a:t>
            </a:r>
            <a:r>
              <a:rPr lang="nl-NL"/>
              <a:t>en marketing</a:t>
            </a:r>
            <a:endParaRPr lang="nl-NL" dirty="0"/>
          </a:p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617359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KB 4 vakken kiezen uit aanbod van 12  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131B61D-561C-C099-F475-FBF9BB353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9"/>
    </mc:Choice>
    <mc:Fallback xmlns="">
      <p:transition spd="slow" advTm="37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/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/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/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KB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0FF0BA7-235A-F64A-221B-97F7CC401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3"/>
    </mc:Choice>
    <mc:Fallback xmlns="">
      <p:transition spd="slow" advTm="31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EF76378-508D-639D-EA38-4CD8309BE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3"/>
    </mc:Choice>
    <mc:Fallback xmlns="">
      <p:transition spd="slow" advTm="37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11661</TotalTime>
  <Words>279</Words>
  <Application>Microsoft Office PowerPoint</Application>
  <PresentationFormat>Breedbeeld</PresentationFormat>
  <Paragraphs>63</Paragraphs>
  <Slides>7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6</cp:revision>
  <dcterms:created xsi:type="dcterms:W3CDTF">2022-09-21T11:01:49Z</dcterms:created>
  <dcterms:modified xsi:type="dcterms:W3CDTF">2024-06-20T07:41:59Z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